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0" r:id="rId2"/>
    <p:sldId id="272" r:id="rId3"/>
    <p:sldId id="257" r:id="rId4"/>
    <p:sldId id="282" r:id="rId5"/>
    <p:sldId id="291" r:id="rId6"/>
    <p:sldId id="292" r:id="rId7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5" userDrawn="1">
          <p15:clr>
            <a:srgbClr val="A4A3A4"/>
          </p15:clr>
        </p15:guide>
        <p15:guide id="5" orient="horz" pos="3143" userDrawn="1">
          <p15:clr>
            <a:srgbClr val="A4A3A4"/>
          </p15:clr>
        </p15:guide>
        <p15:guide id="7" orient="horz" pos="604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1CE"/>
    <a:srgbClr val="D7B3A9"/>
    <a:srgbClr val="914943"/>
    <a:srgbClr val="D79C5B"/>
    <a:srgbClr val="C5B3A8"/>
    <a:srgbClr val="E7E8D4"/>
    <a:srgbClr val="C6C895"/>
    <a:srgbClr val="2E2E2E"/>
    <a:srgbClr val="9049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5889" autoAdjust="0"/>
  </p:normalViewPr>
  <p:slideViewPr>
    <p:cSldViewPr snapToGrid="0" snapToObjects="1">
      <p:cViewPr>
        <p:scale>
          <a:sx n="50" d="100"/>
          <a:sy n="50" d="100"/>
        </p:scale>
        <p:origin x="4026" y="702"/>
      </p:cViewPr>
      <p:guideLst>
        <p:guide pos="2160"/>
        <p:guide orient="horz" pos="285"/>
        <p:guide orient="horz" pos="3143"/>
        <p:guide orient="horz" pos="604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8DF0B266-C905-5D02-2EEC-9B1E2BDEA0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7A16C67-9BF9-E2BA-E7B3-ECCF47E715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A25C6-D589-443F-84C5-E1D48DE635B2}" type="datetimeFigureOut">
              <a:rPr lang="ko-KR" altLang="en-US" smtClean="0"/>
              <a:t>2023-12-13(Wed)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8AF0D34-764D-42E6-D2C9-D2CBC32747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8EFD1E0-069D-9AD4-EC80-FD233BB744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47D34-F486-4FEE-959D-3A212C624E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346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FC5F5-120E-4C82-99AD-85D951B97E5E}" type="datetimeFigureOut">
              <a:rPr lang="ko-KR" altLang="en-US" smtClean="0"/>
              <a:t>2023-12-13(Wed)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52016-C07C-4FE8-B6B3-BFFB9A6867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65543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49" y="3077280"/>
            <a:ext cx="5829299" cy="2123369"/>
          </a:xfrm>
        </p:spPr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699" y="5613400"/>
            <a:ext cx="4800599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E65E38B-4597-48E9-A7E4-7E278B2B6079}" type="datetime1">
              <a:rPr lang="ko-KR" altLang="en-US" smtClean="0"/>
              <a:t>2023-12-13(Wed)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0C6A38-4290-41DD-B95C-4155372FD4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39559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3077280"/>
            <a:ext cx="6858000" cy="2123369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4856C13-85C6-4955-AC6F-385E3CD1CBF8}" type="datetime1">
              <a:rPr lang="ko-KR" altLang="en-US" smtClean="0"/>
              <a:t>2023-12-13(Wed)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529235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899" y="396699"/>
            <a:ext cx="6172199" cy="1651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1607330" y="3198813"/>
            <a:ext cx="3643324" cy="4643436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A2EA51C-4EFB-4329-9FEB-5595653CADE9}" type="datetime1">
              <a:rPr lang="ko-KR" altLang="en-US" smtClean="0"/>
              <a:t>2023-12-13(Wed)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88554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49" y="396699"/>
            <a:ext cx="1543049" cy="8452203"/>
          </a:xfrm>
        </p:spPr>
        <p:txBody>
          <a:bodyPr vert="eaVert"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899" y="396699"/>
            <a:ext cx="4514849" cy="845220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9384192-28D9-46EA-91D7-96699B63FCB6}" type="datetime1">
              <a:rPr lang="ko-KR" altLang="en-US" smtClean="0"/>
              <a:t>2023-12-13(Wed)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84536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4BAA37F-68E9-4FF0-B824-F8194F73CF4D}" type="datetime1">
              <a:rPr lang="ko-KR" altLang="en-US" smtClean="0"/>
              <a:t>2023-12-13(Wed)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5219469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70112C8-B2F8-41F9-A3C1-18E2E3F0C01D}" type="datetime1">
              <a:rPr lang="ko-KR" altLang="en-US" smtClean="0"/>
              <a:t>2023-12-13(Wed)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692637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4" y="6365522"/>
            <a:ext cx="5829299" cy="196744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4" y="4198585"/>
            <a:ext cx="5829299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EE08A30-5503-40E6-A685-2506115007FD}" type="datetime1">
              <a:rPr lang="ko-KR" altLang="en-US" smtClean="0"/>
              <a:t>2023-12-13(Wed)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873657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899" y="2311400"/>
            <a:ext cx="3028949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49" y="2311400"/>
            <a:ext cx="3028949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FD208AF-5656-4E4B-97EB-35079CB85C34}" type="datetime1">
              <a:rPr lang="ko-KR" altLang="en-US" smtClean="0"/>
              <a:t>2023-12-13(Wed)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302017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5C91471-1725-4A9A-BA78-25E0C87E41E1}" type="datetime1">
              <a:rPr lang="ko-KR" altLang="en-US" smtClean="0"/>
              <a:t>2023-12-13(Wed)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797170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342020" y="2373313"/>
            <a:ext cx="6172199" cy="65364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r>
              <a:rPr lang="ko-KR" altLang="en-US"/>
              <a:t>표를 추가하려면 아이콘을 클릭하십시오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0273576-4178-4ABC-A0E7-93F8805B1025}" type="datetime1">
              <a:rPr lang="ko-KR" altLang="en-US" smtClean="0"/>
              <a:t>2023-12-13(Wed)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436735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42899" y="2311400"/>
            <a:ext cx="3028949" cy="317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3486149" y="2311400"/>
            <a:ext cx="3028949" cy="317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342020" y="5754984"/>
            <a:ext cx="3028949" cy="317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5270" y="5754984"/>
            <a:ext cx="3028949" cy="317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6939350-F318-4D30-887F-B4B5B09F7FD7}" type="datetime1">
              <a:rPr lang="ko-KR" altLang="en-US" smtClean="0"/>
              <a:t>2023-12-13(Wed)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4191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5" y="6934200"/>
            <a:ext cx="4114799" cy="818621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5" y="885119"/>
            <a:ext cx="4114799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5" y="7752821"/>
            <a:ext cx="4114799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AEC580A-1CAF-4DEB-95EA-DE752E20B261}" type="datetime1">
              <a:rPr lang="ko-KR" altLang="en-US" smtClean="0"/>
              <a:t>2023-12-13(Wed)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80668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한컴오피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899" y="396699"/>
            <a:ext cx="6172199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899" y="2311400"/>
            <a:ext cx="6172199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899" y="9181394"/>
            <a:ext cx="1600199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F76546EF-2010-45A9-AD47-636FA7A74DF7}" type="datetime1">
              <a:rPr lang="ko-KR" altLang="en-US" smtClean="0"/>
              <a:t>2023-12-13(Wed)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49" y="9181394"/>
            <a:ext cx="2171699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899" y="9181394"/>
            <a:ext cx="1600199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386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50CC888-04AE-2505-F39C-E17A9B937656}"/>
              </a:ext>
            </a:extLst>
          </p:cNvPr>
          <p:cNvSpPr txBox="1"/>
          <p:nvPr/>
        </p:nvSpPr>
        <p:spPr>
          <a:xfrm>
            <a:off x="601087" y="1436255"/>
            <a:ext cx="560504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1300" b="1">
                <a:latin typeface="+mn-ea"/>
              </a:rPr>
              <a:t>제목</a:t>
            </a:r>
            <a:br>
              <a:rPr lang="en-US" altLang="ko-KR" sz="1300" b="1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endParaRPr lang="en-US" altLang="ko-KR" sz="1300">
              <a:latin typeface="+mn-ea"/>
            </a:endParaRPr>
          </a:p>
          <a:p>
            <a:pPr marL="342900" indent="-342900">
              <a:buAutoNum type="arabicPeriod"/>
            </a:pPr>
            <a:r>
              <a:rPr lang="ko-KR" altLang="en-US" sz="1300" b="1">
                <a:latin typeface="+mn-ea"/>
              </a:rPr>
              <a:t>제목</a:t>
            </a:r>
            <a:br>
              <a:rPr lang="en-US" altLang="ko-KR" sz="1300" b="1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endParaRPr lang="en-US" altLang="ko-KR" sz="1300">
              <a:latin typeface="+mn-ea"/>
            </a:endParaRPr>
          </a:p>
          <a:p>
            <a:pPr marL="342900" indent="-342900">
              <a:buAutoNum type="arabicPeriod"/>
            </a:pPr>
            <a:endParaRPr lang="en-US" altLang="ko-KR" sz="1300">
              <a:latin typeface="+mn-ea"/>
            </a:endParaRPr>
          </a:p>
          <a:p>
            <a:pPr marL="342900" indent="-342900">
              <a:buFontTx/>
              <a:buAutoNum type="arabicPeriod"/>
            </a:pPr>
            <a:r>
              <a:rPr lang="ko-KR" altLang="en-US" sz="1300" b="1">
                <a:latin typeface="+mn-ea"/>
              </a:rPr>
              <a:t>제목</a:t>
            </a:r>
            <a:br>
              <a:rPr lang="en-US" altLang="ko-KR" sz="1300" b="1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endParaRPr lang="en-US" altLang="ko-KR" sz="1300">
              <a:latin typeface="+mn-ea"/>
            </a:endParaRPr>
          </a:p>
          <a:p>
            <a:pPr marL="342900" indent="-342900">
              <a:buFontTx/>
              <a:buAutoNum type="arabicPeriod"/>
            </a:pPr>
            <a:r>
              <a:rPr lang="ko-KR" altLang="en-US" sz="1300" b="1">
                <a:latin typeface="+mn-ea"/>
              </a:rPr>
              <a:t>제목</a:t>
            </a:r>
            <a:br>
              <a:rPr lang="en-US" altLang="ko-KR" sz="1300" b="1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endParaRPr lang="en-US" altLang="ko-KR" sz="1300">
              <a:latin typeface="+mn-ea"/>
            </a:endParaRPr>
          </a:p>
          <a:p>
            <a:pPr marL="342900" indent="-342900">
              <a:buAutoNum type="arabicPeriod"/>
            </a:pPr>
            <a:endParaRPr lang="en-US" altLang="ko-KR" sz="1300">
              <a:latin typeface="+mn-ea"/>
            </a:endParaRPr>
          </a:p>
          <a:p>
            <a:pPr marL="342900" indent="-342900">
              <a:buFontTx/>
              <a:buAutoNum type="arabicPeriod"/>
            </a:pPr>
            <a:r>
              <a:rPr lang="ko-KR" altLang="en-US" sz="1300" b="1">
                <a:latin typeface="+mn-ea"/>
              </a:rPr>
              <a:t>제목</a:t>
            </a:r>
            <a:br>
              <a:rPr lang="en-US" altLang="ko-KR" sz="1300" b="1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endParaRPr lang="en-US" altLang="ko-KR" sz="1300">
              <a:latin typeface="+mn-ea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9D163C58-6561-FCFE-1AF6-1A66D80EF1F8}"/>
              </a:ext>
            </a:extLst>
          </p:cNvPr>
          <p:cNvSpPr/>
          <p:nvPr/>
        </p:nvSpPr>
        <p:spPr>
          <a:xfrm>
            <a:off x="1505233" y="628650"/>
            <a:ext cx="4298668" cy="508000"/>
          </a:xfrm>
          <a:prstGeom prst="roundRect">
            <a:avLst/>
          </a:prstGeom>
          <a:solidFill>
            <a:srgbClr val="90494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07B525D4-8BE2-592D-444A-D4E9F9375C0A}"/>
              </a:ext>
            </a:extLst>
          </p:cNvPr>
          <p:cNvSpPr/>
          <p:nvPr/>
        </p:nvSpPr>
        <p:spPr>
          <a:xfrm>
            <a:off x="595730" y="446511"/>
            <a:ext cx="1876007" cy="387547"/>
          </a:xfrm>
          <a:prstGeom prst="roundRect">
            <a:avLst/>
          </a:prstGeom>
          <a:solidFill>
            <a:srgbClr val="F3E1C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311434-9680-8D4C-691B-ED9E78EA627B}"/>
              </a:ext>
            </a:extLst>
          </p:cNvPr>
          <p:cNvSpPr txBox="1"/>
          <p:nvPr/>
        </p:nvSpPr>
        <p:spPr>
          <a:xfrm>
            <a:off x="2387883" y="697984"/>
            <a:ext cx="25333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b="1">
                <a:solidFill>
                  <a:schemeClr val="bg1"/>
                </a:solidFill>
                <a:latin typeface="+mn-ea"/>
              </a:rPr>
              <a:t>제목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B0AF7F-3801-FA3B-363C-4DD624AA2D75}"/>
              </a:ext>
            </a:extLst>
          </p:cNvPr>
          <p:cNvSpPr txBox="1"/>
          <p:nvPr/>
        </p:nvSpPr>
        <p:spPr>
          <a:xfrm>
            <a:off x="595730" y="478702"/>
            <a:ext cx="187600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1500" b="1">
                <a:latin typeface="+mn-ea"/>
              </a:rPr>
              <a:t>소제목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A971EB32-4901-FDB9-78DF-6CC22306D47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1" t="9744" r="10451" b="8942"/>
          <a:stretch/>
        </p:blipFill>
        <p:spPr>
          <a:xfrm>
            <a:off x="3429000" y="6930067"/>
            <a:ext cx="2703006" cy="2778729"/>
          </a:xfrm>
          <a:prstGeom prst="rect">
            <a:avLst/>
          </a:prstGeom>
        </p:spPr>
      </p:pic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2E616A4-4727-AACA-19E7-E1776FD4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0C6A38-4290-41DD-B95C-4155372FD4AF}" type="slidenum">
              <a:rPr lang="ko-KR" altLang="en-US" smtClean="0"/>
              <a:pPr lvl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495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0482582-11E2-B38D-D2F2-66B8FED861C3}"/>
              </a:ext>
            </a:extLst>
          </p:cNvPr>
          <p:cNvSpPr txBox="1"/>
          <p:nvPr/>
        </p:nvSpPr>
        <p:spPr>
          <a:xfrm>
            <a:off x="2818095" y="697984"/>
            <a:ext cx="26825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b="1">
                <a:solidFill>
                  <a:schemeClr val="bg1"/>
                </a:solidFill>
                <a:latin typeface="+mn-ea"/>
              </a:rPr>
              <a:t>제목 </a:t>
            </a:r>
            <a:r>
              <a:rPr lang="en-US" altLang="ko-KR" b="1">
                <a:solidFill>
                  <a:schemeClr val="bg1"/>
                </a:solidFill>
                <a:latin typeface="+mn-ea"/>
              </a:rPr>
              <a:t>(2)</a:t>
            </a:r>
            <a:endParaRPr lang="ko-KR" altLang="en-US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C46C60-57DF-62A3-1EBF-4AFA3A847DBA}"/>
              </a:ext>
            </a:extLst>
          </p:cNvPr>
          <p:cNvSpPr txBox="1"/>
          <p:nvPr/>
        </p:nvSpPr>
        <p:spPr>
          <a:xfrm>
            <a:off x="601087" y="1429905"/>
            <a:ext cx="5605043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endParaRPr lang="en-US" altLang="ko-KR" sz="1300" i="1"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ko-KR" altLang="en-US" sz="1300" b="1">
                <a:latin typeface="+mn-ea"/>
              </a:rPr>
              <a:t>제목</a:t>
            </a:r>
            <a:br>
              <a:rPr lang="en-US" altLang="ko-KR" sz="1300" b="1">
                <a:latin typeface="+mn-ea"/>
              </a:rPr>
            </a:br>
            <a:r>
              <a:rPr lang="ko-KR" altLang="en-US" sz="1300">
                <a:latin typeface="+mn-ea"/>
              </a:rPr>
              <a:t>내용 내용</a:t>
            </a:r>
            <a:br>
              <a:rPr lang="en-US" altLang="ko-KR" sz="1300">
                <a:latin typeface="+mn-ea"/>
              </a:rPr>
            </a:br>
            <a:r>
              <a:rPr lang="en-US" altLang="ko-KR" sz="1300">
                <a:latin typeface="+mn-ea"/>
                <a:sym typeface="Wingdings" panose="05000000000000000000" pitchFamily="2" charset="2"/>
              </a:rPr>
              <a:t> </a:t>
            </a:r>
            <a:r>
              <a:rPr lang="ko-KR" altLang="en-US" sz="1300" i="1">
                <a:latin typeface="+mn-ea"/>
                <a:sym typeface="Wingdings" panose="05000000000000000000" pitchFamily="2" charset="2"/>
              </a:rPr>
              <a:t>예시</a:t>
            </a:r>
            <a:endParaRPr lang="en-US" altLang="ko-KR" sz="1300" i="1"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ko-KR" sz="1300" b="1"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ko-KR" altLang="en-US" sz="1300" b="1">
                <a:latin typeface="+mn-ea"/>
              </a:rPr>
              <a:t>제목</a:t>
            </a:r>
            <a:br>
              <a:rPr lang="en-US" altLang="ko-KR" sz="1300" b="1">
                <a:latin typeface="+mn-ea"/>
              </a:rPr>
            </a:br>
            <a:r>
              <a:rPr lang="ko-KR" altLang="en-US" sz="1300">
                <a:latin typeface="+mn-ea"/>
              </a:rPr>
              <a:t>내용 내용</a:t>
            </a:r>
            <a:br>
              <a:rPr lang="en-US" altLang="ko-KR" sz="1300">
                <a:latin typeface="+mn-ea"/>
              </a:rPr>
            </a:br>
            <a:r>
              <a:rPr lang="en-US" altLang="ko-KR" sz="1300">
                <a:latin typeface="+mn-ea"/>
                <a:sym typeface="Wingdings" panose="05000000000000000000" pitchFamily="2" charset="2"/>
              </a:rPr>
              <a:t> </a:t>
            </a:r>
            <a:r>
              <a:rPr lang="ko-KR" altLang="en-US" sz="1300" i="1">
                <a:latin typeface="+mn-ea"/>
                <a:sym typeface="Wingdings" panose="05000000000000000000" pitchFamily="2" charset="2"/>
              </a:rPr>
              <a:t>예시</a:t>
            </a:r>
            <a:endParaRPr lang="en-US" altLang="ko-KR" sz="1300" i="1"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ko-KR" sz="1300" i="1"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ko-KR" altLang="en-US" sz="1300" b="1">
                <a:latin typeface="+mn-ea"/>
              </a:rPr>
              <a:t>제목</a:t>
            </a:r>
            <a:br>
              <a:rPr lang="en-US" altLang="ko-KR" sz="1300" b="1">
                <a:latin typeface="+mn-ea"/>
              </a:rPr>
            </a:br>
            <a:r>
              <a:rPr lang="ko-KR" altLang="en-US" sz="1300">
                <a:latin typeface="+mn-ea"/>
              </a:rPr>
              <a:t>내용 내용</a:t>
            </a:r>
            <a:br>
              <a:rPr lang="en-US" altLang="ko-KR" sz="1300">
                <a:latin typeface="+mn-ea"/>
              </a:rPr>
            </a:br>
            <a:r>
              <a:rPr lang="en-US" altLang="ko-KR" sz="1300">
                <a:latin typeface="+mn-ea"/>
                <a:sym typeface="Wingdings" panose="05000000000000000000" pitchFamily="2" charset="2"/>
              </a:rPr>
              <a:t> </a:t>
            </a:r>
            <a:r>
              <a:rPr lang="ko-KR" altLang="en-US" sz="1300" i="1">
                <a:latin typeface="+mn-ea"/>
                <a:sym typeface="Wingdings" panose="05000000000000000000" pitchFamily="2" charset="2"/>
              </a:rPr>
              <a:t>예시</a:t>
            </a:r>
            <a:endParaRPr lang="en-US" altLang="ko-KR" sz="1300" i="1"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ko-KR" sz="1300" b="1"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ko-KR" altLang="en-US" sz="1300" b="1">
                <a:latin typeface="+mn-ea"/>
              </a:rPr>
              <a:t>제목</a:t>
            </a:r>
            <a:br>
              <a:rPr lang="en-US" altLang="ko-KR" sz="1300" b="1">
                <a:latin typeface="+mn-ea"/>
              </a:rPr>
            </a:br>
            <a:r>
              <a:rPr lang="ko-KR" altLang="en-US" sz="1300">
                <a:latin typeface="+mn-ea"/>
              </a:rPr>
              <a:t>내용 내용</a:t>
            </a:r>
            <a:br>
              <a:rPr lang="en-US" altLang="ko-KR" sz="1300">
                <a:latin typeface="+mn-ea"/>
              </a:rPr>
            </a:br>
            <a:r>
              <a:rPr lang="en-US" altLang="ko-KR" sz="1300">
                <a:latin typeface="+mn-ea"/>
                <a:sym typeface="Wingdings" panose="05000000000000000000" pitchFamily="2" charset="2"/>
              </a:rPr>
              <a:t> </a:t>
            </a:r>
            <a:r>
              <a:rPr lang="ko-KR" altLang="en-US" sz="1300" i="1">
                <a:latin typeface="+mn-ea"/>
                <a:sym typeface="Wingdings" panose="05000000000000000000" pitchFamily="2" charset="2"/>
              </a:rPr>
              <a:t>예시</a:t>
            </a:r>
            <a:endParaRPr lang="en-US" altLang="ko-KR" sz="1300" i="1">
              <a:latin typeface="+mn-ea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ko-KR" sz="1300">
              <a:latin typeface="+mn-ea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AC98995C-1B84-25D4-AA90-7EBEAD53B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0C6A38-4290-41DD-B95C-4155372FD4AF}" type="slidenum">
              <a:rPr lang="ko-KR" altLang="en-US" smtClean="0"/>
              <a:pPr lvl="0"/>
              <a:t>2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63042AF-C249-4F7A-CC9A-9FFA31C4C9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354" y="6578600"/>
            <a:ext cx="4529138" cy="3019425"/>
          </a:xfrm>
          <a:prstGeom prst="rect">
            <a:avLst/>
          </a:prstGeom>
        </p:spPr>
      </p:pic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A6D98F29-9134-194A-761D-E461E1DFD942}"/>
              </a:ext>
            </a:extLst>
          </p:cNvPr>
          <p:cNvSpPr/>
          <p:nvPr/>
        </p:nvSpPr>
        <p:spPr>
          <a:xfrm>
            <a:off x="1505233" y="628650"/>
            <a:ext cx="4298668" cy="508000"/>
          </a:xfrm>
          <a:prstGeom prst="roundRect">
            <a:avLst/>
          </a:prstGeom>
          <a:solidFill>
            <a:srgbClr val="90494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1D8CD15F-6598-5E78-A12B-3264339B78DF}"/>
              </a:ext>
            </a:extLst>
          </p:cNvPr>
          <p:cNvSpPr/>
          <p:nvPr/>
        </p:nvSpPr>
        <p:spPr>
          <a:xfrm>
            <a:off x="595730" y="446511"/>
            <a:ext cx="1876007" cy="387547"/>
          </a:xfrm>
          <a:prstGeom prst="roundRect">
            <a:avLst/>
          </a:prstGeom>
          <a:solidFill>
            <a:srgbClr val="F3E1C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1EFB08-C5C7-F957-6F7D-1257A31FC2AF}"/>
              </a:ext>
            </a:extLst>
          </p:cNvPr>
          <p:cNvSpPr txBox="1"/>
          <p:nvPr/>
        </p:nvSpPr>
        <p:spPr>
          <a:xfrm>
            <a:off x="2387883" y="697984"/>
            <a:ext cx="25333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b="1">
                <a:solidFill>
                  <a:schemeClr val="bg1"/>
                </a:solidFill>
                <a:latin typeface="+mn-ea"/>
              </a:rPr>
              <a:t>제목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DE34236-B083-DFAB-63CF-5739C5D56781}"/>
              </a:ext>
            </a:extLst>
          </p:cNvPr>
          <p:cNvSpPr txBox="1"/>
          <p:nvPr/>
        </p:nvSpPr>
        <p:spPr>
          <a:xfrm>
            <a:off x="595730" y="478702"/>
            <a:ext cx="187600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1500" b="1">
                <a:latin typeface="+mn-ea"/>
              </a:rPr>
              <a:t>소제목</a:t>
            </a:r>
          </a:p>
        </p:txBody>
      </p:sp>
    </p:spTree>
    <p:extLst>
      <p:ext uri="{BB962C8B-B14F-4D97-AF65-F5344CB8AC3E}">
        <p14:creationId xmlns:p14="http://schemas.microsoft.com/office/powerpoint/2010/main" val="160017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CB78065-F0A6-53DB-EA85-0D05CD52C986}"/>
              </a:ext>
            </a:extLst>
          </p:cNvPr>
          <p:cNvSpPr txBox="1"/>
          <p:nvPr/>
        </p:nvSpPr>
        <p:spPr>
          <a:xfrm>
            <a:off x="582613" y="1064353"/>
            <a:ext cx="5444116" cy="843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300" b="1">
                <a:latin typeface="+mn-ea"/>
              </a:rPr>
              <a:t>설명</a:t>
            </a:r>
            <a:endParaRPr lang="en-US" altLang="ko-KR" sz="1300" b="1"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ko-KR" altLang="en-US" sz="1300" b="1">
                <a:latin typeface="+mn-ea"/>
              </a:rPr>
              <a:t>설명</a:t>
            </a:r>
            <a:endParaRPr lang="en-US" altLang="ko-KR" sz="1300" b="1">
              <a:latin typeface="+mn-ea"/>
            </a:endParaRPr>
          </a:p>
          <a:p>
            <a:pPr>
              <a:lnSpc>
                <a:spcPct val="130000"/>
              </a:lnSpc>
            </a:pPr>
            <a:r>
              <a:rPr lang="ko-KR" altLang="en-US" sz="1300" b="1">
                <a:latin typeface="+mn-ea"/>
              </a:rPr>
              <a:t>설명</a:t>
            </a: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C8284520-3CA6-FAA6-3EBB-74EBF552A178}"/>
              </a:ext>
            </a:extLst>
          </p:cNvPr>
          <p:cNvSpPr/>
          <p:nvPr/>
        </p:nvSpPr>
        <p:spPr>
          <a:xfrm>
            <a:off x="582613" y="454851"/>
            <a:ext cx="5726112" cy="380108"/>
          </a:xfrm>
          <a:prstGeom prst="roundRect">
            <a:avLst/>
          </a:prstGeom>
          <a:solidFill>
            <a:srgbClr val="90494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8315F571-B201-7D98-8921-3DCB33ACA222}"/>
              </a:ext>
            </a:extLst>
          </p:cNvPr>
          <p:cNvSpPr/>
          <p:nvPr/>
        </p:nvSpPr>
        <p:spPr>
          <a:xfrm>
            <a:off x="871538" y="451949"/>
            <a:ext cx="5148262" cy="385912"/>
          </a:xfrm>
          <a:prstGeom prst="roundRect">
            <a:avLst/>
          </a:prstGeom>
          <a:solidFill>
            <a:srgbClr val="F3E1C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7D0D7C-20C5-03D7-1CE5-FB3ED6C1286C}"/>
              </a:ext>
            </a:extLst>
          </p:cNvPr>
          <p:cNvSpPr txBox="1"/>
          <p:nvPr/>
        </p:nvSpPr>
        <p:spPr>
          <a:xfrm>
            <a:off x="2794716" y="460239"/>
            <a:ext cx="1301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b="1">
                <a:latin typeface="+mn-ea"/>
              </a:rPr>
              <a:t>제목</a:t>
            </a: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C660399F-354C-741D-0BF8-24CCA8AB7CA2}"/>
              </a:ext>
            </a:extLst>
          </p:cNvPr>
          <p:cNvGrpSpPr/>
          <p:nvPr/>
        </p:nvGrpSpPr>
        <p:grpSpPr>
          <a:xfrm>
            <a:off x="582612" y="3038927"/>
            <a:ext cx="5726113" cy="385912"/>
            <a:chOff x="582613" y="2845971"/>
            <a:chExt cx="2846386" cy="385912"/>
          </a:xfrm>
        </p:grpSpPr>
        <p:sp>
          <p:nvSpPr>
            <p:cNvPr id="16" name="사각형: 둥근 모서리 15">
              <a:extLst>
                <a:ext uri="{FF2B5EF4-FFF2-40B4-BE49-F238E27FC236}">
                  <a16:creationId xmlns:a16="http://schemas.microsoft.com/office/drawing/2014/main" id="{A675F7D6-7460-BA1B-2241-A8301761B525}"/>
                </a:ext>
              </a:extLst>
            </p:cNvPr>
            <p:cNvSpPr/>
            <p:nvPr/>
          </p:nvSpPr>
          <p:spPr>
            <a:xfrm>
              <a:off x="582613" y="2845971"/>
              <a:ext cx="2846386" cy="385912"/>
            </a:xfrm>
            <a:prstGeom prst="roundRect">
              <a:avLst/>
            </a:prstGeom>
            <a:solidFill>
              <a:srgbClr val="F3E1C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861F044-9A11-37A6-BBD2-F9C3C81CEDA5}"/>
                </a:ext>
              </a:extLst>
            </p:cNvPr>
            <p:cNvSpPr txBox="1"/>
            <p:nvPr/>
          </p:nvSpPr>
          <p:spPr>
            <a:xfrm>
              <a:off x="582613" y="2854261"/>
              <a:ext cx="284638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b="1">
                  <a:latin typeface="+mn-ea"/>
                </a:rPr>
                <a:t>제목</a:t>
              </a:r>
            </a:p>
          </p:txBody>
        </p:sp>
      </p:grp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741CA015-C66A-F263-1FCF-8F6ED3D01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0C6A38-4290-41DD-B95C-4155372FD4AF}" type="slidenum">
              <a:rPr lang="ko-KR" altLang="en-US" smtClean="0"/>
              <a:pPr lvl="0"/>
              <a:t>3</a:t>
            </a:fld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43818F-518D-E18D-8421-F6742A13BFF4}"/>
              </a:ext>
            </a:extLst>
          </p:cNvPr>
          <p:cNvSpPr txBox="1"/>
          <p:nvPr/>
        </p:nvSpPr>
        <p:spPr>
          <a:xfrm>
            <a:off x="643146" y="3734955"/>
            <a:ext cx="560504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1300" b="1">
                <a:latin typeface="+mn-ea"/>
              </a:rPr>
              <a:t>제목</a:t>
            </a:r>
            <a:br>
              <a:rPr lang="en-US" altLang="ko-KR" sz="1300" b="1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endParaRPr lang="en-US" altLang="ko-KR" sz="1300">
              <a:latin typeface="+mn-ea"/>
            </a:endParaRPr>
          </a:p>
          <a:p>
            <a:pPr marL="342900" indent="-342900">
              <a:buAutoNum type="arabicPeriod"/>
            </a:pPr>
            <a:r>
              <a:rPr lang="ko-KR" altLang="en-US" sz="1300" b="1">
                <a:latin typeface="+mn-ea"/>
              </a:rPr>
              <a:t>제목</a:t>
            </a:r>
            <a:br>
              <a:rPr lang="en-US" altLang="ko-KR" sz="1300" b="1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endParaRPr lang="en-US" altLang="ko-KR" sz="1300">
              <a:latin typeface="+mn-ea"/>
            </a:endParaRPr>
          </a:p>
          <a:p>
            <a:pPr marL="342900" indent="-342900">
              <a:buAutoNum type="arabicPeriod"/>
            </a:pPr>
            <a:endParaRPr lang="en-US" altLang="ko-KR" sz="1300">
              <a:latin typeface="+mn-ea"/>
            </a:endParaRPr>
          </a:p>
          <a:p>
            <a:pPr marL="342900" indent="-342900">
              <a:buFontTx/>
              <a:buAutoNum type="arabicPeriod"/>
            </a:pPr>
            <a:r>
              <a:rPr lang="ko-KR" altLang="en-US" sz="1300" b="1">
                <a:latin typeface="+mn-ea"/>
              </a:rPr>
              <a:t>제목</a:t>
            </a:r>
            <a:br>
              <a:rPr lang="en-US" altLang="ko-KR" sz="1300" b="1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endParaRPr lang="en-US" altLang="ko-KR" sz="1300">
              <a:latin typeface="+mn-ea"/>
            </a:endParaRPr>
          </a:p>
          <a:p>
            <a:pPr marL="342900" indent="-342900">
              <a:buFontTx/>
              <a:buAutoNum type="arabicPeriod"/>
            </a:pPr>
            <a:r>
              <a:rPr lang="ko-KR" altLang="en-US" sz="1300" b="1">
                <a:latin typeface="+mn-ea"/>
              </a:rPr>
              <a:t>제목</a:t>
            </a:r>
            <a:br>
              <a:rPr lang="en-US" altLang="ko-KR" sz="1300" b="1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endParaRPr lang="en-US" altLang="ko-KR" sz="1300">
              <a:latin typeface="+mn-ea"/>
            </a:endParaRPr>
          </a:p>
          <a:p>
            <a:pPr marL="342900" indent="-342900">
              <a:buAutoNum type="arabicPeriod"/>
            </a:pPr>
            <a:endParaRPr lang="en-US" altLang="ko-KR" sz="1300">
              <a:latin typeface="+mn-ea"/>
            </a:endParaRPr>
          </a:p>
          <a:p>
            <a:pPr marL="342900" indent="-342900">
              <a:buFontTx/>
              <a:buAutoNum type="arabicPeriod"/>
            </a:pPr>
            <a:r>
              <a:rPr lang="ko-KR" altLang="en-US" sz="1300" b="1">
                <a:latin typeface="+mn-ea"/>
              </a:rPr>
              <a:t>제목</a:t>
            </a:r>
            <a:br>
              <a:rPr lang="en-US" altLang="ko-KR" sz="1300" b="1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br>
              <a:rPr lang="en-US" altLang="ko-KR" sz="1300">
                <a:latin typeface="+mn-ea"/>
              </a:rPr>
            </a:br>
            <a:r>
              <a:rPr lang="ko-KR" altLang="en-US" sz="1300">
                <a:latin typeface="+mn-ea"/>
              </a:rPr>
              <a:t>내용</a:t>
            </a:r>
            <a:endParaRPr lang="en-US" altLang="ko-KR" sz="13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286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5E559825-0CE5-F302-3B4D-623833F33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615305"/>
              </p:ext>
            </p:extLst>
          </p:nvPr>
        </p:nvGraphicFramePr>
        <p:xfrm>
          <a:off x="568467" y="1136651"/>
          <a:ext cx="5721066" cy="84613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6434">
                  <a:extLst>
                    <a:ext uri="{9D8B030D-6E8A-4147-A177-3AD203B41FA5}">
                      <a16:colId xmlns:a16="http://schemas.microsoft.com/office/drawing/2014/main" val="3400268650"/>
                    </a:ext>
                  </a:extLst>
                </a:gridCol>
                <a:gridCol w="4774632">
                  <a:extLst>
                    <a:ext uri="{9D8B030D-6E8A-4147-A177-3AD203B41FA5}">
                      <a16:colId xmlns:a16="http://schemas.microsoft.com/office/drawing/2014/main" val="49981378"/>
                    </a:ext>
                  </a:extLst>
                </a:gridCol>
              </a:tblGrid>
              <a:tr h="267809">
                <a:tc>
                  <a:txBody>
                    <a:bodyPr/>
                    <a:lstStyle/>
                    <a:p>
                      <a:pPr marL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순서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B3A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내용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B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636577"/>
                  </a:ext>
                </a:extLst>
              </a:tr>
              <a:tr h="1896719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>
                          <a:effectLst/>
                          <a:latin typeface="+mn-ea"/>
                          <a:ea typeface="+mn-ea"/>
                        </a:rPr>
                        <a:t>내용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1CE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[</a:t>
                      </a:r>
                      <a:r>
                        <a:rPr lang="ko-KR" altLang="en-US" sz="1100" b="1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간단한 소개</a:t>
                      </a:r>
                      <a:r>
                        <a:rPr lang="en-US" altLang="ko-KR" sz="1100" b="1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]</a:t>
                      </a:r>
                      <a:endParaRPr lang="ko-KR" altLang="en-US" sz="1100" b="1" spc="-150"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안녕하세요</a:t>
                      </a:r>
                      <a:r>
                        <a:rPr lang="en-US" altLang="ko-KR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저는 ㅇㅇㅇ를 운영하고 있는 ㅇㅇㅇ입니다</a:t>
                      </a:r>
                      <a:r>
                        <a:rPr lang="en-US" altLang="ko-KR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반갑습니다</a:t>
                      </a:r>
                      <a:r>
                        <a:rPr lang="en-US" altLang="ko-KR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ko-KR" altLang="en-US" sz="1100" spc="-150"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 내용 내용</a:t>
                      </a:r>
                      <a:endParaRPr lang="ko-KR" altLang="en-US" sz="1100" spc="-150"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 내용 내용</a:t>
                      </a:r>
                      <a:endParaRPr lang="en-US" altLang="ko-KR" sz="1100" b="0" i="0" u="none" strike="noStrike" spc="-15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 내용 내용</a:t>
                      </a:r>
                      <a:endParaRPr lang="en-US" altLang="ko-KR" sz="1100" b="0" i="0" u="none" strike="noStrike" spc="-15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 내용 내용</a:t>
                      </a:r>
                      <a:endParaRPr lang="en-US" altLang="ko-KR" sz="1100" b="0" i="0" u="none" strike="noStrike" spc="-15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 내용 내용</a:t>
                      </a:r>
                      <a:endParaRPr lang="en-US" altLang="ko-KR" sz="1100" b="0" i="0" u="none" strike="noStrike" spc="-15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 내용 내용</a:t>
                      </a:r>
                      <a:endParaRPr lang="ko-KR" altLang="en-US" sz="1100" spc="-150"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49608"/>
                  </a:ext>
                </a:extLst>
              </a:tr>
              <a:tr h="3023092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>
                          <a:effectLst/>
                          <a:latin typeface="+mn-ea"/>
                          <a:ea typeface="+mn-ea"/>
                        </a:rPr>
                        <a:t>내용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1CE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[</a:t>
                      </a:r>
                      <a:r>
                        <a:rPr lang="ko-KR" altLang="en-US" sz="1100" b="1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제목</a:t>
                      </a:r>
                      <a:r>
                        <a:rPr lang="en-US" altLang="ko-KR" sz="1100" b="1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]</a:t>
                      </a:r>
                      <a:endParaRPr lang="ko-KR" altLang="en-US" sz="1100" b="1" spc="-150"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</a:t>
                      </a:r>
                      <a:endParaRPr lang="ko-KR" altLang="en-US" sz="1100" spc="-150"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</a:t>
                      </a:r>
                      <a:endParaRPr lang="en-US" altLang="ko-KR" sz="1100" b="0" i="0" u="none" strike="noStrike" spc="-15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</a:t>
                      </a:r>
                      <a:br>
                        <a:rPr lang="en-US" altLang="ko-KR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endParaRPr lang="ko-KR" altLang="en-US" sz="1100" spc="-150">
                        <a:effectLst/>
                        <a:latin typeface="+mn-ea"/>
                        <a:ea typeface="+mn-ea"/>
                      </a:endParaRPr>
                    </a:p>
                    <a:p>
                      <a:pPr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[</a:t>
                      </a:r>
                      <a:r>
                        <a:rPr lang="ko-KR" altLang="en-US" sz="1100" b="1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제목</a:t>
                      </a:r>
                      <a:r>
                        <a:rPr lang="en-US" altLang="ko-KR" sz="1100" b="1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]</a:t>
                      </a:r>
                      <a:endParaRPr lang="ko-KR" altLang="en-US" sz="1100" b="1" spc="-150"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</a:t>
                      </a:r>
                      <a:endParaRPr lang="en-US" altLang="ko-KR" sz="1100" b="0" i="0" u="none" strike="noStrike" spc="-15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</a:t>
                      </a:r>
                      <a:endParaRPr lang="en-US" altLang="ko-KR" sz="1100" b="0" i="0" u="none" strike="noStrike" spc="-15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</a:t>
                      </a:r>
                      <a:endParaRPr lang="ko-KR" altLang="en-US" sz="1100" spc="-150"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213654"/>
                  </a:ext>
                </a:extLst>
              </a:tr>
              <a:tr h="3273754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>
                          <a:effectLst/>
                          <a:latin typeface="+mn-ea"/>
                          <a:ea typeface="+mn-ea"/>
                        </a:rPr>
                        <a:t>내용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1CE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[</a:t>
                      </a:r>
                      <a:r>
                        <a:rPr lang="ko-KR" altLang="en-US" sz="1100" b="1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제목</a:t>
                      </a:r>
                      <a:r>
                        <a:rPr lang="en-US" altLang="ko-KR" sz="1100" b="1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]</a:t>
                      </a:r>
                      <a:endParaRPr lang="ko-KR" altLang="en-US" sz="1100" b="1" spc="-150"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</a:t>
                      </a:r>
                      <a:endParaRPr lang="ko-KR" altLang="en-US" sz="1100" spc="-150"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</a:t>
                      </a:r>
                      <a:endParaRPr lang="en-US" altLang="ko-KR" sz="1100" b="0" i="0" u="none" strike="noStrike" spc="-15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</a:t>
                      </a:r>
                      <a:br>
                        <a:rPr lang="en-US" altLang="ko-KR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endParaRPr lang="ko-KR" altLang="en-US" sz="1100" spc="-150">
                        <a:effectLst/>
                        <a:latin typeface="+mn-ea"/>
                        <a:ea typeface="+mn-ea"/>
                      </a:endParaRPr>
                    </a:p>
                    <a:p>
                      <a:pPr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[</a:t>
                      </a:r>
                      <a:r>
                        <a:rPr lang="ko-KR" altLang="en-US" sz="1100" b="1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제목</a:t>
                      </a:r>
                      <a:r>
                        <a:rPr lang="en-US" altLang="ko-KR" sz="1100" b="1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]</a:t>
                      </a:r>
                      <a:endParaRPr lang="ko-KR" altLang="en-US" sz="1100" b="1" spc="-150"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</a:t>
                      </a:r>
                      <a:endParaRPr lang="en-US" altLang="ko-KR" sz="1100" b="0" i="0" u="none" strike="noStrike" spc="-15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</a:t>
                      </a:r>
                      <a:endParaRPr lang="en-US" altLang="ko-KR" sz="1100" b="0" i="0" u="none" strike="noStrike" spc="-15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b="0" i="0" u="none" strike="noStrike" spc="-15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내용</a:t>
                      </a:r>
                      <a:endParaRPr lang="ko-KR" altLang="en-US" sz="1100" spc="-150"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375039"/>
                  </a:ext>
                </a:extLst>
              </a:tr>
            </a:tbl>
          </a:graphicData>
        </a:graphic>
      </p:graphicFrame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79FD051B-1C46-AB97-6782-06EE84D05333}"/>
              </a:ext>
            </a:extLst>
          </p:cNvPr>
          <p:cNvSpPr/>
          <p:nvPr/>
        </p:nvSpPr>
        <p:spPr>
          <a:xfrm>
            <a:off x="584200" y="454203"/>
            <a:ext cx="2844800" cy="380108"/>
          </a:xfrm>
          <a:prstGeom prst="roundRect">
            <a:avLst/>
          </a:prstGeom>
          <a:solidFill>
            <a:srgbClr val="90494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>
                <a:solidFill>
                  <a:schemeClr val="bg1"/>
                </a:solidFill>
                <a:latin typeface="+mn-ea"/>
              </a:rPr>
              <a:t>제목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E376F548-8D03-B743-F609-6AC1E25D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 smtClean="0"/>
              <a:pPr lvl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896296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E2242167-7ACA-3C33-EC86-92CDEDB59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296044"/>
              </p:ext>
            </p:extLst>
          </p:nvPr>
        </p:nvGraphicFramePr>
        <p:xfrm>
          <a:off x="568467" y="1136648"/>
          <a:ext cx="5721066" cy="28680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6434">
                  <a:extLst>
                    <a:ext uri="{9D8B030D-6E8A-4147-A177-3AD203B41FA5}">
                      <a16:colId xmlns:a16="http://schemas.microsoft.com/office/drawing/2014/main" val="3400268650"/>
                    </a:ext>
                  </a:extLst>
                </a:gridCol>
                <a:gridCol w="4774632">
                  <a:extLst>
                    <a:ext uri="{9D8B030D-6E8A-4147-A177-3AD203B41FA5}">
                      <a16:colId xmlns:a16="http://schemas.microsoft.com/office/drawing/2014/main" val="499813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순서</a:t>
                      </a:r>
                    </a:p>
                  </a:txBody>
                  <a:tcPr>
                    <a:lnL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B3A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en-US" sz="1100" b="1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도슨트 스크립트</a:t>
                      </a:r>
                    </a:p>
                  </a:txBody>
                  <a:tcPr>
                    <a:lnL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B3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636577"/>
                  </a:ext>
                </a:extLst>
              </a:tr>
              <a:tr h="1171912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>
                          <a:effectLst/>
                          <a:latin typeface="+mn-ea"/>
                          <a:ea typeface="+mn-ea"/>
                        </a:rPr>
                        <a:t>내용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1CE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spc="-150">
                          <a:effectLst/>
                          <a:latin typeface="+mn-ea"/>
                          <a:ea typeface="+mn-ea"/>
                        </a:rPr>
                        <a:t>내용내용</a:t>
                      </a:r>
                      <a:endParaRPr lang="en-US" altLang="ko-KR" sz="1100" spc="-150"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spc="-150">
                          <a:effectLst/>
                          <a:latin typeface="+mn-ea"/>
                          <a:ea typeface="+mn-ea"/>
                        </a:rPr>
                        <a:t>내용</a:t>
                      </a:r>
                      <a:endParaRPr lang="en-US" altLang="ko-KR" sz="1100" spc="-150"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spc="-150">
                          <a:effectLst/>
                          <a:latin typeface="+mn-ea"/>
                          <a:ea typeface="+mn-ea"/>
                        </a:rPr>
                        <a:t>내용</a:t>
                      </a:r>
                      <a:endParaRPr lang="en-US" altLang="ko-KR" sz="1100" spc="-150"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213654"/>
                  </a:ext>
                </a:extLst>
              </a:tr>
              <a:tr h="1437076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>
                          <a:effectLst/>
                          <a:latin typeface="+mn-ea"/>
                          <a:ea typeface="+mn-ea"/>
                        </a:rPr>
                        <a:t>내용</a:t>
                      </a:r>
                    </a:p>
                    <a:p>
                      <a:pPr algn="ctr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1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1CE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spc="-15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spc="-150">
                          <a:effectLst/>
                          <a:latin typeface="+mn-ea"/>
                          <a:ea typeface="+mn-ea"/>
                        </a:rPr>
                        <a:t>내용</a:t>
                      </a:r>
                      <a:endParaRPr lang="en-US" altLang="ko-KR" sz="1100" spc="-150"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spc="-150">
                          <a:effectLst/>
                          <a:latin typeface="+mn-ea"/>
                          <a:ea typeface="+mn-ea"/>
                        </a:rPr>
                        <a:t>내용</a:t>
                      </a:r>
                      <a:endParaRPr lang="en-US" altLang="ko-KR" sz="1100" spc="-150"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rtl="0" fontAlgn="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100" spc="-150">
                          <a:effectLst/>
                          <a:latin typeface="+mn-ea"/>
                          <a:ea typeface="+mn-ea"/>
                        </a:rPr>
                        <a:t>내용</a:t>
                      </a:r>
                    </a:p>
                  </a:txBody>
                  <a:tcPr>
                    <a:lnL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49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126135"/>
                  </a:ext>
                </a:extLst>
              </a:tr>
            </a:tbl>
          </a:graphicData>
        </a:graphic>
      </p:graphicFrame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A6C0DD7E-9A5F-4E3D-08B2-5F72AABDDE4C}"/>
              </a:ext>
            </a:extLst>
          </p:cNvPr>
          <p:cNvSpPr/>
          <p:nvPr/>
        </p:nvSpPr>
        <p:spPr>
          <a:xfrm>
            <a:off x="584200" y="454203"/>
            <a:ext cx="2844800" cy="380108"/>
          </a:xfrm>
          <a:prstGeom prst="roundRect">
            <a:avLst/>
          </a:prstGeom>
          <a:solidFill>
            <a:srgbClr val="90494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>
                <a:solidFill>
                  <a:schemeClr val="bg1"/>
                </a:solidFill>
                <a:latin typeface="+mn-ea"/>
              </a:rPr>
              <a:t>제목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ADD29A-54E3-4E55-9257-1F5E47C296FA}"/>
              </a:ext>
            </a:extLst>
          </p:cNvPr>
          <p:cNvSpPr txBox="1"/>
          <p:nvPr/>
        </p:nvSpPr>
        <p:spPr>
          <a:xfrm>
            <a:off x="8972550" y="298450"/>
            <a:ext cx="1987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3) </a:t>
            </a:r>
            <a:r>
              <a:rPr lang="ko-KR" altLang="en-US" err="1"/>
              <a:t>서울가리</a:t>
            </a:r>
            <a:endParaRPr lang="ko-KR" altLang="en-US"/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2911114C-9458-9FB4-E379-0A5FD3B13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 smtClean="0"/>
              <a:pPr lvl="0"/>
              <a:t>5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9A3471B-B119-802A-B3E1-99EE380E551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89" b="7119"/>
          <a:stretch/>
        </p:blipFill>
        <p:spPr>
          <a:xfrm>
            <a:off x="887910" y="6308725"/>
            <a:ext cx="5082180" cy="328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9592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86FDF91-99EA-4F6B-F853-9084E67C8A53}"/>
              </a:ext>
            </a:extLst>
          </p:cNvPr>
          <p:cNvSpPr txBox="1"/>
          <p:nvPr/>
        </p:nvSpPr>
        <p:spPr>
          <a:xfrm>
            <a:off x="257309" y="824511"/>
            <a:ext cx="6503703" cy="6118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2800" spc="-150">
                <a:latin typeface="나눔스퀘어 네오 OTF Heavy" panose="00000A00000000000000" pitchFamily="50" charset="-127"/>
                <a:ea typeface="나눔스퀘어 네오 OTF Heavy" panose="00000A00000000000000" pitchFamily="50" charset="-127"/>
              </a:rPr>
              <a:t>해당 템플릿으로 바로 제작 의뢰하고 싶다면</a:t>
            </a:r>
            <a:r>
              <a:rPr lang="en-US" altLang="ko-KR" sz="2800" spc="-150">
                <a:latin typeface="나눔스퀘어 네오 OTF Heavy" panose="00000A00000000000000" pitchFamily="50" charset="-127"/>
                <a:ea typeface="나눔스퀘어 네오 OTF Heavy" panose="00000A00000000000000" pitchFamily="50" charset="-127"/>
              </a:rPr>
              <a:t>?</a:t>
            </a:r>
            <a:endParaRPr lang="ko-KR" altLang="en-US" sz="2800" spc="-150" dirty="0">
              <a:latin typeface="나눔스퀘어 네오 OTF Heavy" panose="00000A00000000000000" pitchFamily="50" charset="-127"/>
              <a:ea typeface="나눔스퀘어 네오 OTF Heavy" panose="00000A00000000000000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AB95C4-5CC7-114C-C957-30700C0B0BB9}"/>
              </a:ext>
            </a:extLst>
          </p:cNvPr>
          <p:cNvSpPr txBox="1"/>
          <p:nvPr/>
        </p:nvSpPr>
        <p:spPr>
          <a:xfrm>
            <a:off x="979584" y="6872772"/>
            <a:ext cx="53625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>
                <a:latin typeface="나눔스퀘어 네오 OTF ExtraBold" panose="00000900000000000000" pitchFamily="50" charset="-127"/>
                <a:ea typeface="나눔스퀘어 네오 OTF ExtraBold" panose="00000900000000000000" pitchFamily="50" charset="-127"/>
              </a:rPr>
              <a:t>https://open.kakao.com/me/tae_darin_ppt</a:t>
            </a:r>
            <a:endParaRPr lang="ko-KR" altLang="en-US">
              <a:latin typeface="나눔스퀘어 네오 OTF ExtraBold" panose="00000900000000000000" pitchFamily="50" charset="-127"/>
              <a:ea typeface="나눔스퀘어 네오 OTF ExtraBold" panose="00000900000000000000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5AA8C4-B05F-3EE5-17A8-5F93AA7219B2}"/>
              </a:ext>
            </a:extLst>
          </p:cNvPr>
          <p:cNvSpPr txBox="1"/>
          <p:nvPr/>
        </p:nvSpPr>
        <p:spPr>
          <a:xfrm>
            <a:off x="979584" y="6470431"/>
            <a:ext cx="1223412" cy="4001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ko-KR" altLang="en-US" sz="2000">
                <a:latin typeface="나눔스퀘어 네오 OTF ExtraBold" panose="00000900000000000000" pitchFamily="50" charset="-127"/>
                <a:ea typeface="나눔스퀘어 네오 OTF ExtraBold" panose="00000900000000000000" pitchFamily="50" charset="-127"/>
              </a:rPr>
              <a:t>오픈 카톡</a:t>
            </a:r>
            <a:endParaRPr lang="ko-KR" altLang="en-US" sz="2000" dirty="0">
              <a:latin typeface="나눔스퀘어 네오 OTF ExtraBold" panose="00000900000000000000" pitchFamily="50" charset="-127"/>
              <a:ea typeface="나눔스퀘어 네오 OTF ExtraBold" panose="00000900000000000000" pitchFamily="50" charset="-127"/>
            </a:endParaRP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424BA731-DDF9-8329-DFA3-FF61719E7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596" y="1675263"/>
            <a:ext cx="4060807" cy="406080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609F022-C0A3-2492-F831-5C8ABFB2F1AE}"/>
              </a:ext>
            </a:extLst>
          </p:cNvPr>
          <p:cNvSpPr txBox="1"/>
          <p:nvPr/>
        </p:nvSpPr>
        <p:spPr>
          <a:xfrm>
            <a:off x="979584" y="8243216"/>
            <a:ext cx="53625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>
                <a:latin typeface="나눔스퀘어 네오 OTF ExtraBold" panose="00000900000000000000" pitchFamily="50" charset="-127"/>
                <a:ea typeface="나눔스퀘어 네오 OTF ExtraBold" panose="00000900000000000000" pitchFamily="50" charset="-127"/>
              </a:rPr>
              <a:t>tae_darin@naver.com</a:t>
            </a:r>
            <a:endParaRPr lang="ko-KR" altLang="en-US">
              <a:latin typeface="나눔스퀘어 네오 OTF ExtraBold" panose="00000900000000000000" pitchFamily="50" charset="-127"/>
              <a:ea typeface="나눔스퀘어 네오 OTF ExtraBold" panose="00000900000000000000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3EE926-E063-38D3-77D2-22F83211CE72}"/>
              </a:ext>
            </a:extLst>
          </p:cNvPr>
          <p:cNvSpPr txBox="1"/>
          <p:nvPr/>
        </p:nvSpPr>
        <p:spPr>
          <a:xfrm>
            <a:off x="979584" y="7840875"/>
            <a:ext cx="915635" cy="40011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ko-KR" altLang="en-US" sz="2000">
                <a:latin typeface="나눔스퀘어 네오 OTF ExtraBold" panose="00000900000000000000" pitchFamily="50" charset="-127"/>
                <a:ea typeface="나눔스퀘어 네오 OTF ExtraBold" panose="00000900000000000000" pitchFamily="50" charset="-127"/>
              </a:rPr>
              <a:t>이메일</a:t>
            </a:r>
            <a:endParaRPr lang="ko-KR" altLang="en-US" sz="2000" dirty="0">
              <a:latin typeface="나눔스퀘어 네오 OTF ExtraBold" panose="00000900000000000000" pitchFamily="50" charset="-127"/>
              <a:ea typeface="나눔스퀘어 네오 OTF ExtraBold" panose="00000900000000000000" pitchFamily="50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07330DEA-4D68-41D3-7764-77007FBD00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72" t="13772" r="13772" b="13772"/>
          <a:stretch/>
        </p:blipFill>
        <p:spPr>
          <a:xfrm>
            <a:off x="4317614" y="4785362"/>
            <a:ext cx="1627640" cy="162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75356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4A45FF"/>
      </a:hlink>
      <a:folHlink>
        <a:srgbClr val="BE27BB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233</Words>
  <Application>Microsoft Office PowerPoint</Application>
  <PresentationFormat>A4 용지(210x297mm)</PresentationFormat>
  <Paragraphs>84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나눔스퀘어 네오 OTF ExtraBold</vt:lpstr>
      <vt:lpstr>나눔스퀘어 네오 OTF Heavy</vt:lpstr>
      <vt:lpstr>맑은 고딕</vt:lpstr>
      <vt:lpstr>Arial</vt:lpstr>
      <vt:lpstr>Calibri</vt:lpstr>
      <vt:lpstr>Wingdings</vt:lpstr>
      <vt:lpstr>한컴오피스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원동 철문화 </dc:title>
  <dc:creator>proso</dc:creator>
  <cp:lastModifiedBy>김규리</cp:lastModifiedBy>
  <cp:revision>106</cp:revision>
  <dcterms:created xsi:type="dcterms:W3CDTF">2023-11-29T02:04:13Z</dcterms:created>
  <dcterms:modified xsi:type="dcterms:W3CDTF">2023-12-13T06:47:15Z</dcterms:modified>
  <cp:version>12.0.0.893</cp:version>
</cp:coreProperties>
</file>